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4" r:id="rId3"/>
    <p:sldId id="258" r:id="rId4"/>
    <p:sldId id="265" r:id="rId6"/>
    <p:sldId id="256" r:id="rId7"/>
    <p:sldId id="257" r:id="rId8"/>
    <p:sldId id="259" r:id="rId9"/>
    <p:sldId id="260" r:id="rId10"/>
    <p:sldId id="274" r:id="rId11"/>
    <p:sldId id="275" r:id="rId12"/>
    <p:sldId id="276" r:id="rId13"/>
    <p:sldId id="272" r:id="rId14"/>
  </p:sldIdLst>
  <p:sldSz cx="9903460" cy="6858000" type="A4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7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3B60"/>
    <a:srgbClr val="FFFFFF"/>
    <a:srgbClr val="ECEDEE"/>
    <a:srgbClr val="C6C2B5"/>
    <a:srgbClr val="555650"/>
    <a:srgbClr val="D3D0C5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7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40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00690" y="1143000"/>
            <a:ext cx="445662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73789" y="914400"/>
            <a:ext cx="7959921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73789" y="3560400"/>
            <a:ext cx="7959921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94205" y="1490400"/>
            <a:ext cx="8910316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617133" y="3848400"/>
            <a:ext cx="6310621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617133" y="4615200"/>
            <a:ext cx="6310621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94205" y="1501200"/>
            <a:ext cx="4205131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208163" y="1501200"/>
            <a:ext cx="4205131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94205" y="1429200"/>
            <a:ext cx="4339648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94205" y="1854000"/>
            <a:ext cx="43396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5065319" y="1421729"/>
            <a:ext cx="4339648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5065319" y="1854000"/>
            <a:ext cx="43396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94205" y="1555200"/>
            <a:ext cx="4250845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158450" y="1555200"/>
            <a:ext cx="4246071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8313760" y="914400"/>
            <a:ext cx="848045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742770" y="914400"/>
            <a:ext cx="744817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94205" y="774000"/>
            <a:ext cx="891324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73789" y="2484000"/>
            <a:ext cx="7959921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973789" y="3560400"/>
            <a:ext cx="7959921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94205" y="608400"/>
            <a:ext cx="8910316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94205" y="1490400"/>
            <a:ext cx="8910316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97130" y="6314400"/>
            <a:ext cx="219321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343440" y="6314400"/>
            <a:ext cx="3216721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7211303" y="6314400"/>
            <a:ext cx="219321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image" Target="../media/image1.png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73.xml"/><Relationship Id="rId2" Type="http://schemas.openxmlformats.org/officeDocument/2006/relationships/tags" Target="../tags/tag64.xml"/><Relationship Id="rId19" Type="http://schemas.openxmlformats.org/officeDocument/2006/relationships/image" Target="../media/image9.png"/><Relationship Id="rId18" Type="http://schemas.openxmlformats.org/officeDocument/2006/relationships/tags" Target="../tags/tag72.xml"/><Relationship Id="rId17" Type="http://schemas.openxmlformats.org/officeDocument/2006/relationships/image" Target="../media/image8.png"/><Relationship Id="rId16" Type="http://schemas.openxmlformats.org/officeDocument/2006/relationships/image" Target="../media/image7.png"/><Relationship Id="rId15" Type="http://schemas.openxmlformats.org/officeDocument/2006/relationships/tags" Target="../tags/tag71.xml"/><Relationship Id="rId14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image" Target="../media/image3.png"/><Relationship Id="rId10" Type="http://schemas.openxmlformats.org/officeDocument/2006/relationships/tags" Target="../tags/tag70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tags" Target="../tags/tag78.xml"/><Relationship Id="rId7" Type="http://schemas.openxmlformats.org/officeDocument/2006/relationships/image" Target="../media/image11.jpeg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image" Target="../media/image14.png"/><Relationship Id="rId3" Type="http://schemas.openxmlformats.org/officeDocument/2006/relationships/tags" Target="../tags/tag82.xml"/><Relationship Id="rId2" Type="http://schemas.openxmlformats.org/officeDocument/2006/relationships/image" Target="../media/image13.jpe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image" Target="../media/image16.jpeg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image" Target="../media/image15.png"/><Relationship Id="rId2" Type="http://schemas.openxmlformats.org/officeDocument/2006/relationships/tags" Target="../tags/tag89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5.xml"/><Relationship Id="rId1" Type="http://schemas.openxmlformats.org/officeDocument/2006/relationships/tags" Target="../tags/tag8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image" Target="../media/image17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2.png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4.xml"/><Relationship Id="rId1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13.xml"/><Relationship Id="rId7" Type="http://schemas.openxmlformats.org/officeDocument/2006/relationships/image" Target="../media/image19.png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image" Target="../media/image3.png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5.xml"/><Relationship Id="rId2" Type="http://schemas.openxmlformats.org/officeDocument/2006/relationships/image" Target="../media/image20.png"/><Relationship Id="rId1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image" Target="../media/image21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tags" Target="../tags/tag1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image" Target="../media/image22.png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image" Target="../media/image23.jpeg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9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7359650" y="5587365"/>
            <a:ext cx="2050415" cy="1000760"/>
          </a:xfrm>
          <a:prstGeom prst="rect">
            <a:avLst/>
          </a:prstGeom>
          <a:noFill/>
          <a:ln>
            <a:solidFill>
              <a:srgbClr val="583B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"/>
            </p:custDataLst>
          </p:nvPr>
        </p:nvSpPr>
        <p:spPr>
          <a:xfrm rot="16200000">
            <a:off x="3015615" y="2563495"/>
            <a:ext cx="1779270" cy="6343650"/>
          </a:xfrm>
          <a:prstGeom prst="rect">
            <a:avLst/>
          </a:prstGeom>
          <a:ln>
            <a:solidFill>
              <a:srgbClr val="583B6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 rot="16200000">
            <a:off x="6271260" y="551815"/>
            <a:ext cx="851535" cy="3941445"/>
          </a:xfrm>
          <a:prstGeom prst="rect">
            <a:avLst/>
          </a:prstGeom>
          <a:noFill/>
          <a:ln>
            <a:solidFill>
              <a:srgbClr val="583B6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 rot="16200000">
            <a:off x="1585595" y="1494155"/>
            <a:ext cx="1043305" cy="1515110"/>
          </a:xfrm>
          <a:prstGeom prst="rect">
            <a:avLst/>
          </a:prstGeom>
          <a:noFill/>
          <a:ln>
            <a:solidFill>
              <a:srgbClr val="583B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Right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Min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3445" r="95812"/>
          <a:stretch>
            <a:fillRect/>
          </a:stretch>
        </p:blipFill>
        <p:spPr>
          <a:xfrm>
            <a:off x="9671050" y="819785"/>
            <a:ext cx="26035" cy="5805170"/>
          </a:xfrm>
          <a:prstGeom prst="rect">
            <a:avLst/>
          </a:prstGeom>
        </p:spPr>
      </p:pic>
      <p:pic>
        <p:nvPicPr>
          <p:cNvPr id="9" name="图片 8" descr="Mina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3445" r="95812"/>
          <a:stretch>
            <a:fillRect/>
          </a:stretch>
        </p:blipFill>
        <p:spPr>
          <a:xfrm rot="10800000">
            <a:off x="282575" y="668020"/>
            <a:ext cx="26035" cy="5805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44211" r="54999" b="-1121"/>
          <a:stretch>
            <a:fillRect/>
          </a:stretch>
        </p:blipFill>
        <p:spPr>
          <a:xfrm>
            <a:off x="119380" y="0"/>
            <a:ext cx="26035" cy="61277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64003" r="35639"/>
          <a:stretch>
            <a:fillRect/>
          </a:stretch>
        </p:blipFill>
        <p:spPr>
          <a:xfrm>
            <a:off x="203835" y="384175"/>
            <a:ext cx="26035" cy="6089015"/>
          </a:xfrm>
          <a:prstGeom prst="rect">
            <a:avLst/>
          </a:prstGeom>
        </p:spPr>
      </p:pic>
      <p:pic>
        <p:nvPicPr>
          <p:cNvPr id="3" name="图片 2" descr="oeko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0865" y="4778375"/>
            <a:ext cx="1191260" cy="169481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5" name="图片 4" descr="测试 (2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9595" y="4778375"/>
            <a:ext cx="1191260" cy="169481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图片 5" descr="证书截图 (3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778375"/>
            <a:ext cx="1191260" cy="169481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0" name="图片 9" descr="Min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"/>
          <a:srcRect l="3445" r="95812"/>
          <a:stretch>
            <a:fillRect/>
          </a:stretch>
        </p:blipFill>
        <p:spPr>
          <a:xfrm rot="10800000">
            <a:off x="9780270" y="0"/>
            <a:ext cx="26035" cy="5805170"/>
          </a:xfrm>
          <a:prstGeom prst="rect">
            <a:avLst/>
          </a:prstGeom>
        </p:spPr>
      </p:pic>
      <p:pic>
        <p:nvPicPr>
          <p:cNvPr id="11" name="图片 10" descr="100测试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10230" y="4778375"/>
            <a:ext cx="1191260" cy="169481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2" name="图片 11" descr="8549bb8eb6a2d269b5405d2ce2cf3f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48960" y="4778375"/>
            <a:ext cx="1191260" cy="169481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8" name="文本框 17"/>
          <p:cNvSpPr txBox="1"/>
          <p:nvPr/>
        </p:nvSpPr>
        <p:spPr>
          <a:xfrm>
            <a:off x="1590040" y="1943735"/>
            <a:ext cx="6829425" cy="7683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sz="4400" b="1">
                <a:solidFill>
                  <a:srgbClr val="583B60"/>
                </a:solidFill>
                <a:latin typeface="Andalus" panose="02020603050405020304" charset="0"/>
                <a:cs typeface="Andalus" panose="02020603050405020304" charset="0"/>
              </a:rPr>
              <a:t>Walue Material Color Chart</a:t>
            </a:r>
            <a:endParaRPr lang="en-US" altLang="zh-CN" sz="4400" b="1">
              <a:solidFill>
                <a:srgbClr val="583B60"/>
              </a:solidFill>
              <a:latin typeface="Andalus" panose="02020603050405020304" charset="0"/>
              <a:cs typeface="Andalus" panose="0202060305040502030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7303135" y="5505450"/>
            <a:ext cx="2014220" cy="1009015"/>
          </a:xfrm>
          <a:prstGeom prst="rect">
            <a:avLst/>
          </a:prstGeom>
          <a:ln>
            <a:solidFill>
              <a:srgbClr val="583B60"/>
            </a:solidFill>
          </a:ln>
        </p:spPr>
      </p:pic>
    </p:spTree>
    <p:custDataLst>
      <p:tags r:id="rId20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234950" y="468630"/>
            <a:ext cx="3267075" cy="609282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Min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060" y="628015"/>
            <a:ext cx="3502660" cy="5805170"/>
          </a:xfrm>
          <a:prstGeom prst="rect">
            <a:avLst/>
          </a:prstGeom>
        </p:spPr>
      </p:pic>
      <p:pic>
        <p:nvPicPr>
          <p:cNvPr id="5" name="图片 4" descr="CU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590" y="655955"/>
            <a:ext cx="2766695" cy="3827780"/>
          </a:xfrm>
          <a:prstGeom prst="rect">
            <a:avLst/>
          </a:prstGeom>
        </p:spPr>
      </p:pic>
      <p:pic>
        <p:nvPicPr>
          <p:cNvPr id="8" name="图片 7" descr="Mina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rcRect l="3445" r="95812"/>
          <a:stretch>
            <a:fillRect/>
          </a:stretch>
        </p:blipFill>
        <p:spPr>
          <a:xfrm>
            <a:off x="5873115" y="628015"/>
            <a:ext cx="26035" cy="5805170"/>
          </a:xfrm>
          <a:prstGeom prst="rect">
            <a:avLst/>
          </a:prstGeom>
        </p:spPr>
      </p:pic>
      <p:pic>
        <p:nvPicPr>
          <p:cNvPr id="9" name="图片 8" descr="Min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"/>
          <a:srcRect l="3445" r="95758" b="1302"/>
          <a:stretch>
            <a:fillRect/>
          </a:stretch>
        </p:blipFill>
        <p:spPr>
          <a:xfrm rot="10800000">
            <a:off x="1082040" y="544195"/>
            <a:ext cx="27940" cy="5729605"/>
          </a:xfrm>
          <a:prstGeom prst="rect">
            <a:avLst/>
          </a:prstGeom>
        </p:spPr>
      </p:pic>
      <p:pic>
        <p:nvPicPr>
          <p:cNvPr id="3" name="图片 2" descr="CUTE-0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494" t="32713" r="2237" b="14552"/>
          <a:stretch>
            <a:fillRect/>
          </a:stretch>
        </p:blipFill>
        <p:spPr>
          <a:xfrm>
            <a:off x="6240780" y="4773295"/>
            <a:ext cx="2593975" cy="1407160"/>
          </a:xfrm>
          <a:prstGeom prst="rect">
            <a:avLst/>
          </a:prstGeom>
        </p:spPr>
      </p:pic>
      <p:pic>
        <p:nvPicPr>
          <p:cNvPr id="10" name="图片 9" descr="MINA-00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-89" t="1965" r="-268" b="57883"/>
          <a:stretch>
            <a:fillRect/>
          </a:stretch>
        </p:blipFill>
        <p:spPr>
          <a:xfrm rot="5400000">
            <a:off x="-1226820" y="2943860"/>
            <a:ext cx="2853690" cy="1141730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5657215" y="468630"/>
            <a:ext cx="3521710" cy="609219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5634990" y="193040"/>
            <a:ext cx="3926205" cy="652462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SUN-015"/>
          <p:cNvPicPr>
            <a:picLocks noChangeAspect="1"/>
          </p:cNvPicPr>
          <p:nvPr/>
        </p:nvPicPr>
        <p:blipFill>
          <a:blip r:embed="rId2"/>
          <a:srcRect l="58147" t="3310" r="2842" b="39822"/>
          <a:stretch>
            <a:fillRect/>
          </a:stretch>
        </p:blipFill>
        <p:spPr>
          <a:xfrm>
            <a:off x="9011285" y="2069465"/>
            <a:ext cx="1141730" cy="28428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-310" r="49302"/>
          <a:stretch>
            <a:fillRect/>
          </a:stretch>
        </p:blipFill>
        <p:spPr>
          <a:xfrm>
            <a:off x="1346200" y="313690"/>
            <a:ext cx="2750185" cy="6354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49333"/>
          <a:stretch>
            <a:fillRect/>
          </a:stretch>
        </p:blipFill>
        <p:spPr>
          <a:xfrm>
            <a:off x="6092825" y="313690"/>
            <a:ext cx="2750185" cy="63544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rcRect l="46554" t="-310" r="52978"/>
          <a:stretch>
            <a:fillRect/>
          </a:stretch>
        </p:blipFill>
        <p:spPr>
          <a:xfrm>
            <a:off x="1176020" y="313690"/>
            <a:ext cx="25400" cy="63544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rcRect l="95683" r="3825" b="-779"/>
          <a:stretch>
            <a:fillRect/>
          </a:stretch>
        </p:blipFill>
        <p:spPr>
          <a:xfrm>
            <a:off x="5969635" y="321945"/>
            <a:ext cx="26670" cy="6403975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679450" y="171450"/>
            <a:ext cx="3688715" cy="652462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393700" y="171450"/>
            <a:ext cx="3451225" cy="652462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VIC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r="50810"/>
          <a:stretch>
            <a:fillRect/>
          </a:stretch>
        </p:blipFill>
        <p:spPr>
          <a:xfrm>
            <a:off x="1407795" y="290195"/>
            <a:ext cx="2837180" cy="6278245"/>
          </a:xfrm>
          <a:prstGeom prst="rect">
            <a:avLst/>
          </a:prstGeom>
        </p:spPr>
      </p:pic>
      <p:pic>
        <p:nvPicPr>
          <p:cNvPr id="6" name="图片 5" descr="VICO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0124"/>
          <a:stretch>
            <a:fillRect/>
          </a:stretch>
        </p:blipFill>
        <p:spPr>
          <a:xfrm>
            <a:off x="6130290" y="290195"/>
            <a:ext cx="2877185" cy="6278245"/>
          </a:xfrm>
          <a:prstGeom prst="rect">
            <a:avLst/>
          </a:prstGeom>
        </p:spPr>
      </p:pic>
      <p:pic>
        <p:nvPicPr>
          <p:cNvPr id="7" name="图片 6" descr="VIC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6834" r="52704" b="-142"/>
          <a:stretch>
            <a:fillRect/>
          </a:stretch>
        </p:blipFill>
        <p:spPr>
          <a:xfrm>
            <a:off x="1237615" y="290195"/>
            <a:ext cx="26670" cy="6287135"/>
          </a:xfrm>
          <a:prstGeom prst="rect">
            <a:avLst/>
          </a:prstGeom>
        </p:spPr>
      </p:pic>
      <p:pic>
        <p:nvPicPr>
          <p:cNvPr id="8" name="图片 7" descr="VICO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/>
          <a:srcRect l="52557" t="-678" r="46981"/>
          <a:stretch>
            <a:fillRect/>
          </a:stretch>
        </p:blipFill>
        <p:spPr>
          <a:xfrm rot="10800000">
            <a:off x="5925820" y="112395"/>
            <a:ext cx="26670" cy="6320790"/>
          </a:xfrm>
          <a:prstGeom prst="rect">
            <a:avLst/>
          </a:prstGeom>
        </p:spPr>
      </p:pic>
      <p:pic>
        <p:nvPicPr>
          <p:cNvPr id="11" name="图片 10" descr="VICO-0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59848"/>
          <a:stretch>
            <a:fillRect/>
          </a:stretch>
        </p:blipFill>
        <p:spPr>
          <a:xfrm>
            <a:off x="-348615" y="2174240"/>
            <a:ext cx="1141730" cy="2843530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5626735" y="171450"/>
            <a:ext cx="3732530" cy="652462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5859780" y="293370"/>
            <a:ext cx="3628390" cy="626300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93700" y="293370"/>
            <a:ext cx="3627120" cy="626300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银华超纤100"/>
          <p:cNvPicPr>
            <a:picLocks noChangeAspect="1"/>
          </p:cNvPicPr>
          <p:nvPr/>
        </p:nvPicPr>
        <p:blipFill>
          <a:blip r:embed="rId3"/>
          <a:srcRect t="2065" b="49435"/>
          <a:stretch>
            <a:fillRect/>
          </a:stretch>
        </p:blipFill>
        <p:spPr>
          <a:xfrm>
            <a:off x="631190" y="1141095"/>
            <a:ext cx="3989070" cy="4570095"/>
          </a:xfrm>
          <a:prstGeom prst="rect">
            <a:avLst/>
          </a:prstGeom>
        </p:spPr>
      </p:pic>
      <p:pic>
        <p:nvPicPr>
          <p:cNvPr id="6" name="图片 5" descr="银华超纤10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50648"/>
          <a:stretch>
            <a:fillRect/>
          </a:stretch>
        </p:blipFill>
        <p:spPr>
          <a:xfrm>
            <a:off x="5380990" y="1141095"/>
            <a:ext cx="3951605" cy="4650740"/>
          </a:xfrm>
          <a:prstGeom prst="rect">
            <a:avLst/>
          </a:prstGeom>
        </p:spPr>
      </p:pic>
      <p:pic>
        <p:nvPicPr>
          <p:cNvPr id="8" name="图片 7" descr="银华超纤1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93394" t="2065" r="5954" b="49469"/>
          <a:stretch>
            <a:fillRect/>
          </a:stretch>
        </p:blipFill>
        <p:spPr>
          <a:xfrm>
            <a:off x="584200" y="1141095"/>
            <a:ext cx="26035" cy="4566920"/>
          </a:xfrm>
          <a:prstGeom prst="rect">
            <a:avLst/>
          </a:prstGeom>
        </p:spPr>
      </p:pic>
      <p:pic>
        <p:nvPicPr>
          <p:cNvPr id="9" name="图片 8" descr="银华超纤10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/>
          <a:srcRect l="93394" t="2065" r="5954" b="49469"/>
          <a:stretch>
            <a:fillRect/>
          </a:stretch>
        </p:blipFill>
        <p:spPr>
          <a:xfrm rot="10800000">
            <a:off x="5346700" y="1058545"/>
            <a:ext cx="26035" cy="45669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81000" y="256540"/>
            <a:ext cx="4198620" cy="641604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银华超纤200"/>
          <p:cNvPicPr>
            <a:picLocks noChangeAspect="1"/>
          </p:cNvPicPr>
          <p:nvPr/>
        </p:nvPicPr>
        <p:blipFill>
          <a:blip r:embed="rId2"/>
          <a:srcRect t="2229" r="2486"/>
          <a:stretch>
            <a:fillRect/>
          </a:stretch>
        </p:blipFill>
        <p:spPr>
          <a:xfrm>
            <a:off x="671830" y="434975"/>
            <a:ext cx="3810635" cy="6127750"/>
          </a:xfrm>
          <a:prstGeom prst="rect">
            <a:avLst/>
          </a:prstGeom>
        </p:spPr>
      </p:pic>
      <p:pic>
        <p:nvPicPr>
          <p:cNvPr id="4" name="图片 3" descr="银华超纤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5509" r="93598"/>
          <a:stretch>
            <a:fillRect/>
          </a:stretch>
        </p:blipFill>
        <p:spPr>
          <a:xfrm>
            <a:off x="636905" y="295275"/>
            <a:ext cx="34925" cy="626745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167755" y="256540"/>
            <a:ext cx="3407410" cy="641604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81040" y="434975"/>
            <a:ext cx="3296285" cy="60598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68330" r="30880"/>
          <a:stretch>
            <a:fillRect/>
          </a:stretch>
        </p:blipFill>
        <p:spPr>
          <a:xfrm>
            <a:off x="5572760" y="443230"/>
            <a:ext cx="26035" cy="60598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336550" y="276860"/>
            <a:ext cx="3521710" cy="6396355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415280" y="276225"/>
            <a:ext cx="4109720" cy="639699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r="50442"/>
          <a:stretch>
            <a:fillRect/>
          </a:stretch>
        </p:blipFill>
        <p:spPr>
          <a:xfrm>
            <a:off x="815975" y="469265"/>
            <a:ext cx="3601720" cy="60890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0399" r="43"/>
          <a:stretch>
            <a:fillRect/>
          </a:stretch>
        </p:blipFill>
        <p:spPr>
          <a:xfrm>
            <a:off x="5792470" y="466725"/>
            <a:ext cx="3601720" cy="60890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566" r="52076" b="146"/>
          <a:stretch>
            <a:fillRect/>
          </a:stretch>
        </p:blipFill>
        <p:spPr>
          <a:xfrm>
            <a:off x="5634355" y="477520"/>
            <a:ext cx="26035" cy="60801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819150" y="1957705"/>
            <a:ext cx="1504950" cy="29432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336550" y="878840"/>
            <a:ext cx="8126730" cy="516509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17220" y="1094740"/>
            <a:ext cx="33013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Andalus" panose="02020603050405020304" charset="0"/>
                <a:cs typeface="Andalus" panose="02020603050405020304" charset="0"/>
              </a:rPr>
              <a:t>Real leather</a:t>
            </a:r>
            <a:endParaRPr lang="en-US" altLang="zh-CN" sz="1400">
              <a:latin typeface="Andalus" panose="02020603050405020304" charset="0"/>
              <a:cs typeface="Andalus" panose="02020603050405020304" charset="0"/>
            </a:endParaRPr>
          </a:p>
        </p:txBody>
      </p:sp>
      <p:pic>
        <p:nvPicPr>
          <p:cNvPr id="5" name="图片 4" descr="7cfbd6ade5271c8d7cb9d0a23e600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70" y="1617980"/>
            <a:ext cx="8465185" cy="41192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98145" y="953135"/>
            <a:ext cx="9095105" cy="516509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862842e05b4be18f08238a8bc31569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20" y="2717189"/>
            <a:ext cx="9308221" cy="163252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7620" y="449671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Light walnut color</a:t>
            </a:r>
            <a:endParaRPr lang="en-US" altLang="zh-CN" sz="1460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279859" y="449671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Log wood color</a:t>
            </a:r>
            <a:endParaRPr lang="en-US" altLang="zh-CN" sz="1460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244338" y="449671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Dark walnut color</a:t>
            </a:r>
            <a:endParaRPr lang="en-US" altLang="zh-CN" sz="1460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226577" y="449671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Black color</a:t>
            </a:r>
            <a:endParaRPr lang="en-US" altLang="zh-CN" sz="1460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262098" y="449671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>
                <a:sym typeface="+mn-ea"/>
              </a:rPr>
              <a:t>Log wood color</a:t>
            </a:r>
            <a:endParaRPr lang="en-US" altLang="zh-CN" sz="1460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261513" y="2232332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ASH</a:t>
            </a:r>
            <a:endParaRPr lang="en-US" altLang="zh-CN" sz="1460"/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2243753" y="2232332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>
                <a:sym typeface="+mn-ea"/>
              </a:rPr>
              <a:t>ASH</a:t>
            </a:r>
            <a:endParaRPr lang="en-US" altLang="zh-CN" sz="1460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6208231" y="2232332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>
                <a:sym typeface="+mn-ea"/>
              </a:rPr>
              <a:t>ASH</a:t>
            </a:r>
            <a:endParaRPr lang="en-US" altLang="zh-CN" sz="1460"/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8190471" y="2232332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>
                <a:sym typeface="+mn-ea"/>
              </a:rPr>
              <a:t>ASH</a:t>
            </a:r>
            <a:endParaRPr lang="en-US" altLang="zh-CN" sz="1460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4225992" y="2232332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460"/>
              <a:t>BEECH</a:t>
            </a:r>
            <a:endParaRPr lang="en-US" altLang="zh-CN" sz="1460"/>
          </a:p>
        </p:txBody>
      </p:sp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2481028" y="180575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/>
              <a:t>Aluminum</a:t>
            </a:r>
            <a:endParaRPr lang="en-US" altLang="zh-CN" sz="1625"/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5215827" y="180575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>
                <a:sym typeface="+mn-ea"/>
              </a:rPr>
              <a:t>Aluminum</a:t>
            </a:r>
            <a:endParaRPr lang="en-US" altLang="zh-CN" sz="1625"/>
          </a:p>
          <a:p>
            <a:pPr algn="ctr"/>
            <a:r>
              <a:rPr lang="en-US" altLang="zh-CN" sz="1625">
                <a:sym typeface="+mn-ea"/>
              </a:rPr>
              <a:t>/Steel</a:t>
            </a:r>
            <a:endParaRPr lang="en-US" altLang="zh-CN" sz="1625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4759"/>
          <a:stretch>
            <a:fillRect/>
          </a:stretch>
        </p:blipFill>
        <p:spPr>
          <a:xfrm>
            <a:off x="2185987" y="2469583"/>
            <a:ext cx="3706060" cy="2272122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6613631" y="180575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/>
              <a:t>Aluminum</a:t>
            </a:r>
            <a:endParaRPr lang="en-US" altLang="zh-CN" sz="1625"/>
          </a:p>
        </p:txBody>
      </p:sp>
      <p:sp>
        <p:nvSpPr>
          <p:cNvPr id="22" name="文本框 21"/>
          <p:cNvSpPr txBox="1"/>
          <p:nvPr>
            <p:custDataLst>
              <p:tags r:id="rId6"/>
            </p:custDataLst>
          </p:nvPr>
        </p:nvSpPr>
        <p:spPr>
          <a:xfrm>
            <a:off x="8072466" y="1805757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>
                <a:sym typeface="+mn-ea"/>
              </a:rPr>
              <a:t>Aluminum</a:t>
            </a:r>
            <a:endParaRPr lang="en-US" altLang="zh-CN" sz="1625"/>
          </a:p>
          <a:p>
            <a:pPr algn="ctr"/>
            <a:r>
              <a:rPr lang="en-US" altLang="zh-CN" sz="1625">
                <a:sym typeface="+mn-ea"/>
              </a:rPr>
              <a:t>/Steel</a:t>
            </a:r>
            <a:endParaRPr lang="en-US" altLang="zh-CN" sz="1625"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7025" y="4899730"/>
            <a:ext cx="1695968" cy="391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Treatment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：</a:t>
            </a:r>
            <a:endParaRPr lang="zh-CN" altLang="en-US" sz="19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charset="0"/>
              <a:ea typeface="宋体" panose="02010600030101010101" pitchFamily="2" charset="-122"/>
              <a:cs typeface="Andalus" panose="0202060305040502030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327025" y="1769377"/>
            <a:ext cx="1695968" cy="391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Metal Style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：</a:t>
            </a:r>
            <a:endParaRPr lang="zh-CN" altLang="en-US" sz="19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charset="0"/>
              <a:ea typeface="宋体" panose="02010600030101010101" pitchFamily="2" charset="-122"/>
              <a:cs typeface="Andalus" panose="0202060305040502030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327025" y="3181136"/>
            <a:ext cx="3301153" cy="391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Effect Pictures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charset="0"/>
                <a:ea typeface="宋体" panose="02010600030101010101" pitchFamily="2" charset="-122"/>
                <a:cs typeface="Andalus" panose="02020603050405020304" charset="0"/>
              </a:rPr>
              <a:t>：</a:t>
            </a:r>
            <a:endParaRPr lang="zh-CN" altLang="en-US" sz="19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charset="0"/>
              <a:ea typeface="宋体" panose="02010600030101010101" pitchFamily="2" charset="-122"/>
              <a:cs typeface="Andalus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80961" y="4899730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/>
              <a:t>Polish</a:t>
            </a:r>
            <a:endParaRPr lang="en-US" altLang="zh-CN" sz="1625"/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5122982" y="4899730"/>
            <a:ext cx="1378747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/>
              <a:t>Chrome</a:t>
            </a:r>
            <a:endParaRPr lang="en-US" altLang="zh-CN" sz="1625"/>
          </a:p>
        </p:txBody>
      </p:sp>
      <p:sp>
        <p:nvSpPr>
          <p:cNvPr id="28" name="文本框 27"/>
          <p:cNvSpPr txBox="1"/>
          <p:nvPr>
            <p:custDataLst>
              <p:tags r:id="rId10"/>
            </p:custDataLst>
          </p:nvPr>
        </p:nvSpPr>
        <p:spPr>
          <a:xfrm>
            <a:off x="7515620" y="4899730"/>
            <a:ext cx="1935301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>
                <a:sym typeface="+mn-ea"/>
              </a:rPr>
              <a:t>Powder </a:t>
            </a:r>
            <a:endParaRPr lang="en-US" altLang="zh-CN" sz="1625">
              <a:sym typeface="+mn-ea"/>
            </a:endParaRPr>
          </a:p>
          <a:p>
            <a:pPr algn="ctr"/>
            <a:r>
              <a:rPr lang="en-US" altLang="zh-CN" sz="1625">
                <a:sym typeface="+mn-ea"/>
              </a:rPr>
              <a:t>Coating</a:t>
            </a:r>
            <a:endParaRPr lang="en-US" altLang="zh-CN" sz="1625"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6462174" y="4899730"/>
            <a:ext cx="1976566" cy="43843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625"/>
              <a:t>Brushed</a:t>
            </a:r>
            <a:endParaRPr lang="en-US" altLang="zh-CN" sz="1625"/>
          </a:p>
        </p:txBody>
      </p:sp>
      <p:pic>
        <p:nvPicPr>
          <p:cNvPr id="3" name="图片 2" descr="微信图片_2022122610035825"/>
          <p:cNvPicPr>
            <a:picLocks noChangeAspect="1"/>
          </p:cNvPicPr>
          <p:nvPr/>
        </p:nvPicPr>
        <p:blipFill>
          <a:blip r:embed="rId12"/>
          <a:srcRect l="17696" t="30615" r="30106" b="16410"/>
          <a:stretch>
            <a:fillRect/>
          </a:stretch>
        </p:blipFill>
        <p:spPr>
          <a:xfrm rot="16200000">
            <a:off x="6537325" y="2065020"/>
            <a:ext cx="2266315" cy="306768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13"/>
            </p:custDataLst>
          </p:nvPr>
        </p:nvSpPr>
        <p:spPr>
          <a:xfrm>
            <a:off x="240030" y="953135"/>
            <a:ext cx="9426575" cy="5165090"/>
          </a:xfrm>
          <a:prstGeom prst="rect">
            <a:avLst/>
          </a:prstGeom>
          <a:noFill/>
          <a:ln>
            <a:solidFill>
              <a:srgbClr val="583B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色卡封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00" y="0"/>
            <a:ext cx="970026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3200" y="229235"/>
            <a:ext cx="7031355" cy="6387465"/>
          </a:xfrm>
          <a:prstGeom prst="rect">
            <a:avLst/>
          </a:prstGeom>
          <a:noFill/>
          <a:ln>
            <a:solidFill>
              <a:srgbClr val="583B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  <p:tag name="KSO_WM_UNIT_PLACING_PICTURE_USER_VIEWPORT" val="{&quot;height&quot;:10007,&quot;width&quot;:4331}"/>
</p:tagLst>
</file>

<file path=ppt/tags/tag83.xml><?xml version="1.0" encoding="utf-8"?>
<p:tagLst xmlns:p="http://schemas.openxmlformats.org/presentationml/2006/main">
  <p:tag name="KSO_WM_BEAUTIFY_FLAG" val=""/>
  <p:tag name="KSO_WM_UNIT_PLACING_PICTURE_USER_VIEWPORT" val="{&quot;height&quot;:10007,&quot;width&quot;:4331}"/>
</p:tagLst>
</file>

<file path=ppt/tags/tag84.xml><?xml version="1.0" encoding="utf-8"?>
<p:tagLst xmlns:p="http://schemas.openxmlformats.org/presentationml/2006/main">
  <p:tag name="KSO_WM_BEAUTIFY_FLAG" val=""/>
  <p:tag name="KSO_WM_UNIT_PLACING_PICTURE_USER_VIEWPORT" val="{&quot;height&quot;:10007,&quot;width&quot;:4331}"/>
</p:tagLst>
</file>

<file path=ppt/tags/tag85.xml><?xml version="1.0" encoding="utf-8"?>
<p:tagLst xmlns:p="http://schemas.openxmlformats.org/presentationml/2006/main">
  <p:tag name="KSO_WM_BEAUTIFY_FLAG" val=""/>
  <p:tag name="KSO_WM_UNIT_PLACING_PICTURE_USER_VIEWPORT" val="{&quot;height&quot;:10007,&quot;width&quot;:4331}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PLACING_PICTURE_USER_VIEWPORT" val="{&quot;height&quot;:9887,&quot;width&quot;:4468}"/>
</p:tagLst>
</file>

<file path=ppt/tags/tag90.xml><?xml version="1.0" encoding="utf-8"?>
<p:tagLst xmlns:p="http://schemas.openxmlformats.org/presentationml/2006/main">
  <p:tag name="KSO_WM_UNIT_PLACING_PICTURE_USER_VIEWPORT" val="{&quot;height&quot;:9887,&quot;width&quot;:4531}"/>
</p:tagLst>
</file>

<file path=ppt/tags/tag91.xml><?xml version="1.0" encoding="utf-8"?>
<p:tagLst xmlns:p="http://schemas.openxmlformats.org/presentationml/2006/main">
  <p:tag name="KSO_WM_UNIT_PLACING_PICTURE_USER_VIEWPORT" val="{&quot;height&quot;:9887,&quot;width&quot;:4468}"/>
  <p:tag name="KSO_WM_BEAUTIFY_FLAG" val=""/>
</p:tagLst>
</file>

<file path=ppt/tags/tag92.xml><?xml version="1.0" encoding="utf-8"?>
<p:tagLst xmlns:p="http://schemas.openxmlformats.org/presentationml/2006/main">
  <p:tag name="KSO_WM_UNIT_PLACING_PICTURE_USER_VIEWPORT" val="{&quot;height&quot;:9887,&quot;width&quot;:4531}"/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0.xml><?xml version="1.0" encoding="utf-8"?>
<p:tagLst xmlns:p="http://schemas.openxmlformats.org/presentationml/2006/main">
  <p:tag name="commondata" val="eyJoZGlkIjoiZjkwZWYxYjRlN2NiMGVlYjUwMjFhMWM5MTA3YjMxZG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WPS 演示</Application>
  <PresentationFormat>宽屏</PresentationFormat>
  <Paragraphs>49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Andalus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伊芙小姐-Evelyn</cp:lastModifiedBy>
  <cp:revision>160</cp:revision>
  <dcterms:created xsi:type="dcterms:W3CDTF">2019-06-19T02:08:00Z</dcterms:created>
  <dcterms:modified xsi:type="dcterms:W3CDTF">2024-01-12T06:10:09Z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7733B28797614227B4648BDE5D80CEA4_13</vt:lpwstr>
  </property>
</Properties>
</file>